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Montserrat" panose="00000500000000000000" pitchFamily="2" charset="0"/>
      <p:regular r:id="rId20"/>
    </p:embeddedFont>
    <p:embeddedFont>
      <p:font typeface="Montserrat Bold" panose="00000800000000000000" pitchFamily="2" charset="0"/>
      <p:regular r:id="rId21"/>
      <p:bold r:id="rId22"/>
    </p:embeddedFont>
    <p:embeddedFont>
      <p:font typeface="Montserrat Italics" panose="020B0604020202020204" charset="0"/>
      <p:regular r:id="rId23"/>
    </p:embeddedFont>
    <p:embeddedFont>
      <p:font typeface="Montserrat Ultra-Bold" panose="020B0604020202020204" charset="0"/>
      <p:regular r:id="rId24"/>
    </p:embeddedFont>
    <p:embeddedFont>
      <p:font typeface="Roboto Bold" panose="02000000000000000000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27.pn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Relationship Id="rId22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18" Type="http://schemas.openxmlformats.org/officeDocument/2006/relationships/image" Target="../media/image20.svg"/><Relationship Id="rId3" Type="http://schemas.openxmlformats.org/officeDocument/2006/relationships/image" Target="../media/image2.svg"/><Relationship Id="rId21" Type="http://schemas.openxmlformats.org/officeDocument/2006/relationships/image" Target="../media/image29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6.png"/><Relationship Id="rId22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Conditionals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Conditionals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179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về Loops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Cách sử dụng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816663" y="3821032"/>
            <a:ext cx="4566386" cy="4974958"/>
          </a:xfrm>
          <a:custGeom>
            <a:avLst/>
            <a:gdLst/>
            <a:ahLst/>
            <a:cxnLst/>
            <a:rect l="l" t="t" r="r" b="b"/>
            <a:pathLst>
              <a:path w="4566386" h="4974958">
                <a:moveTo>
                  <a:pt x="0" y="0"/>
                </a:moveTo>
                <a:lnTo>
                  <a:pt x="4566386" y="0"/>
                </a:lnTo>
                <a:lnTo>
                  <a:pt x="4566386" y="4974958"/>
                </a:lnTo>
                <a:lnTo>
                  <a:pt x="0" y="4974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04887" y="3821032"/>
            <a:ext cx="5250740" cy="3988267"/>
          </a:xfrm>
          <a:custGeom>
            <a:avLst/>
            <a:gdLst/>
            <a:ahLst/>
            <a:cxnLst/>
            <a:rect l="l" t="t" r="r" b="b"/>
            <a:pathLst>
              <a:path w="5250740" h="3988267">
                <a:moveTo>
                  <a:pt x="0" y="0"/>
                </a:moveTo>
                <a:lnTo>
                  <a:pt x="5250739" y="0"/>
                </a:lnTo>
                <a:lnTo>
                  <a:pt x="5250739" y="3988267"/>
                </a:lnTo>
                <a:lnTo>
                  <a:pt x="0" y="398826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13144" y="5524509"/>
            <a:ext cx="2591743" cy="784002"/>
          </a:xfrm>
          <a:custGeom>
            <a:avLst/>
            <a:gdLst/>
            <a:ahLst/>
            <a:cxnLst/>
            <a:rect l="l" t="t" r="r" b="b"/>
            <a:pathLst>
              <a:path w="2591743" h="784002">
                <a:moveTo>
                  <a:pt x="0" y="0"/>
                </a:moveTo>
                <a:lnTo>
                  <a:pt x="2591743" y="0"/>
                </a:lnTo>
                <a:lnTo>
                  <a:pt x="2591743" y="784002"/>
                </a:lnTo>
                <a:lnTo>
                  <a:pt x="0" y="7840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83844" y="1324287"/>
            <a:ext cx="14161669" cy="1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Ansible Loops là gì ?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Thực thi lặp đi lặp lại các task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Loops giúp giảm bớp số dòng code trong playbook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324287"/>
            <a:ext cx="14161669" cy="28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Ansible Loops là gì ?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kiểu loops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FDB034"/>
                </a:solidFill>
                <a:latin typeface="Montserrat"/>
                <a:ea typeface="Montserrat"/>
                <a:cs typeface="Montserrat"/>
                <a:sym typeface="Montserrat"/>
              </a:rPr>
              <a:t>Loop - recommend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With_&lt;lookup&gt;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Until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48706" y="2990188"/>
            <a:ext cx="5590587" cy="4306625"/>
          </a:xfrm>
          <a:custGeom>
            <a:avLst/>
            <a:gdLst/>
            <a:ahLst/>
            <a:cxnLst/>
            <a:rect l="l" t="t" r="r" b="b"/>
            <a:pathLst>
              <a:path w="5590587" h="4306625">
                <a:moveTo>
                  <a:pt x="0" y="0"/>
                </a:moveTo>
                <a:lnTo>
                  <a:pt x="5590588" y="0"/>
                </a:lnTo>
                <a:lnTo>
                  <a:pt x="5590588" y="4306624"/>
                </a:lnTo>
                <a:lnTo>
                  <a:pt x="0" y="43066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324287"/>
            <a:ext cx="14161669" cy="1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sử dụng</a:t>
            </a:r>
          </a:p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Sử dụng với List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19194" y="3033328"/>
            <a:ext cx="9561056" cy="4410688"/>
          </a:xfrm>
          <a:custGeom>
            <a:avLst/>
            <a:gdLst/>
            <a:ahLst/>
            <a:cxnLst/>
            <a:rect l="l" t="t" r="r" b="b"/>
            <a:pathLst>
              <a:path w="9561056" h="4410688">
                <a:moveTo>
                  <a:pt x="0" y="0"/>
                </a:moveTo>
                <a:lnTo>
                  <a:pt x="9561056" y="0"/>
                </a:lnTo>
                <a:lnTo>
                  <a:pt x="9561056" y="4410687"/>
                </a:lnTo>
                <a:lnTo>
                  <a:pt x="0" y="44106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0840" y="3033328"/>
            <a:ext cx="6550587" cy="4944313"/>
          </a:xfrm>
          <a:custGeom>
            <a:avLst/>
            <a:gdLst/>
            <a:ahLst/>
            <a:cxnLst/>
            <a:rect l="l" t="t" r="r" b="b"/>
            <a:pathLst>
              <a:path w="6550587" h="4944313">
                <a:moveTo>
                  <a:pt x="0" y="0"/>
                </a:moveTo>
                <a:lnTo>
                  <a:pt x="6550588" y="0"/>
                </a:lnTo>
                <a:lnTo>
                  <a:pt x="6550588" y="4944312"/>
                </a:lnTo>
                <a:lnTo>
                  <a:pt x="0" y="49443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83844" y="1324287"/>
            <a:ext cx="14161669" cy="1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sử dụng</a:t>
            </a:r>
          </a:p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 Sử dụng với List của Dictionary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23822" y="3088998"/>
            <a:ext cx="9640357" cy="4109004"/>
          </a:xfrm>
          <a:custGeom>
            <a:avLst/>
            <a:gdLst/>
            <a:ahLst/>
            <a:cxnLst/>
            <a:rect l="l" t="t" r="r" b="b"/>
            <a:pathLst>
              <a:path w="9640357" h="4109004">
                <a:moveTo>
                  <a:pt x="0" y="0"/>
                </a:moveTo>
                <a:lnTo>
                  <a:pt x="9640356" y="0"/>
                </a:lnTo>
                <a:lnTo>
                  <a:pt x="9640356" y="4109004"/>
                </a:lnTo>
                <a:lnTo>
                  <a:pt x="0" y="410900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324287"/>
            <a:ext cx="14161669" cy="1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sử dụng</a:t>
            </a:r>
          </a:p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 Sử dụng kết hợp với Condition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Loops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Loops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238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 tài liệu về Loops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cách sử dụng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ví dụ cụ thể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179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về Conditionals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Cách sử dụng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324287"/>
            <a:ext cx="14161669" cy="34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Ansible Conditionals là gì ?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 các điều kiện quyết định sự thực thi một task hoặc playbook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Thường sử dụng </a:t>
            </a: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để biểu diễn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Conditions thường dựa trên: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Giá trị biến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Facts (được thu thập từ host)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72483" y="3262309"/>
            <a:ext cx="7470167" cy="5214681"/>
          </a:xfrm>
          <a:custGeom>
            <a:avLst/>
            <a:gdLst/>
            <a:ahLst/>
            <a:cxnLst/>
            <a:rect l="l" t="t" r="r" b="b"/>
            <a:pathLst>
              <a:path w="7470167" h="5214681">
                <a:moveTo>
                  <a:pt x="0" y="0"/>
                </a:moveTo>
                <a:lnTo>
                  <a:pt x="7470166" y="0"/>
                </a:lnTo>
                <a:lnTo>
                  <a:pt x="7470166" y="5214681"/>
                </a:lnTo>
                <a:lnTo>
                  <a:pt x="0" y="52146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9186" y="3226086"/>
            <a:ext cx="7146098" cy="5250904"/>
          </a:xfrm>
          <a:custGeom>
            <a:avLst/>
            <a:gdLst/>
            <a:ahLst/>
            <a:cxnLst/>
            <a:rect l="l" t="t" r="r" b="b"/>
            <a:pathLst>
              <a:path w="7146098" h="5250904">
                <a:moveTo>
                  <a:pt x="0" y="0"/>
                </a:moveTo>
                <a:lnTo>
                  <a:pt x="7146097" y="0"/>
                </a:lnTo>
                <a:lnTo>
                  <a:pt x="7146097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85283" y="5629680"/>
            <a:ext cx="1586577" cy="479939"/>
          </a:xfrm>
          <a:custGeom>
            <a:avLst/>
            <a:gdLst/>
            <a:ahLst/>
            <a:cxnLst/>
            <a:rect l="l" t="t" r="r" b="b"/>
            <a:pathLst>
              <a:path w="1586577" h="479939">
                <a:moveTo>
                  <a:pt x="0" y="0"/>
                </a:moveTo>
                <a:lnTo>
                  <a:pt x="1586577" y="0"/>
                </a:lnTo>
                <a:lnTo>
                  <a:pt x="1586577" y="479939"/>
                </a:lnTo>
                <a:lnTo>
                  <a:pt x="0" y="4799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324287"/>
            <a:ext cx="14161669" cy="22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sử dụng</a:t>
            </a:r>
          </a:p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Điều kiện đơn giản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48488" y="6242450"/>
            <a:ext cx="9677234" cy="3130870"/>
          </a:xfrm>
          <a:custGeom>
            <a:avLst/>
            <a:gdLst/>
            <a:ahLst/>
            <a:cxnLst/>
            <a:rect l="l" t="t" r="r" b="b"/>
            <a:pathLst>
              <a:path w="9677234" h="3130870">
                <a:moveTo>
                  <a:pt x="0" y="0"/>
                </a:moveTo>
                <a:lnTo>
                  <a:pt x="9677234" y="0"/>
                </a:lnTo>
                <a:lnTo>
                  <a:pt x="9677234" y="3130870"/>
                </a:lnTo>
                <a:lnTo>
                  <a:pt x="0" y="3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48488" y="3033328"/>
            <a:ext cx="12632381" cy="2714542"/>
          </a:xfrm>
          <a:custGeom>
            <a:avLst/>
            <a:gdLst/>
            <a:ahLst/>
            <a:cxnLst/>
            <a:rect l="l" t="t" r="r" b="b"/>
            <a:pathLst>
              <a:path w="12632381" h="2714542">
                <a:moveTo>
                  <a:pt x="0" y="0"/>
                </a:moveTo>
                <a:lnTo>
                  <a:pt x="12632381" y="0"/>
                </a:lnTo>
                <a:lnTo>
                  <a:pt x="12632381" y="2714542"/>
                </a:lnTo>
                <a:lnTo>
                  <a:pt x="0" y="271454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83844" y="1324287"/>
            <a:ext cx="14161669" cy="1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Ví dụ cụ thể</a:t>
            </a:r>
          </a:p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Kết hợp nhiều điều kiện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77233" y="3899426"/>
            <a:ext cx="108976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7232" y="7316712"/>
            <a:ext cx="167125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Conditionals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Conditionals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238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 tài liệu về Conditionals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trường hợp sử dụng phổ biến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ví dụ cụ thể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Loops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Loops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261</Words>
  <Application>Microsoft Office PowerPoint</Application>
  <PresentationFormat>Custom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Montserrat</vt:lpstr>
      <vt:lpstr>Montserrat Italics</vt:lpstr>
      <vt:lpstr>Montserrat Bold</vt:lpstr>
      <vt:lpstr>Montserrat Ultra-Bold</vt:lpstr>
      <vt:lpstr>Canva Sans</vt:lpstr>
      <vt:lpstr>Arial</vt:lpstr>
      <vt:lpstr>Calibri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Condiction &amp; Loops</dc:title>
  <cp:lastModifiedBy>Huan Nguyen</cp:lastModifiedBy>
  <cp:revision>2</cp:revision>
  <dcterms:created xsi:type="dcterms:W3CDTF">2006-08-16T00:00:00Z</dcterms:created>
  <dcterms:modified xsi:type="dcterms:W3CDTF">2024-12-25T10:41:31Z</dcterms:modified>
  <dc:identifier>DAGZ7xMwBbw</dc:identifier>
</cp:coreProperties>
</file>